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8HPh4RoV63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Inclusive </a:t>
            </a:r>
            <a:br>
              <a:rPr lang="en-US" dirty="0" smtClean="0"/>
            </a:br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1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of all what do you already know?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Feel free to make guesses based on your definition of Inclusion.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47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Inclusive Education Defined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Webster Dictionary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covering everything or all important points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Inclusive Schools Network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Inclusive education means that all students attend and are welcomed by their </a:t>
            </a:r>
            <a:r>
              <a:rPr lang="en-US" sz="2400" dirty="0" smtClean="0"/>
              <a:t>neighborhood </a:t>
            </a:r>
            <a:r>
              <a:rPr lang="en-US" sz="2400" dirty="0"/>
              <a:t>schools in age-appropriate, regular classes and are supported to learn, contribute and participate in all aspects of the life of the school.</a:t>
            </a:r>
          </a:p>
        </p:txBody>
      </p:sp>
    </p:spTree>
    <p:extLst>
      <p:ext uri="{BB962C8B-B14F-4D97-AF65-F5344CB8AC3E}">
        <p14:creationId xmlns:p14="http://schemas.microsoft.com/office/powerpoint/2010/main" val="78736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Why is It Important?</a:t>
            </a:r>
            <a:endParaRPr lang="en-US" dirty="0"/>
          </a:p>
        </p:txBody>
      </p:sp>
      <p:pic>
        <p:nvPicPr>
          <p:cNvPr id="4" name="8HPh4RoV63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41624" y="583346"/>
            <a:ext cx="9192213" cy="517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consider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257299" y="2286000"/>
            <a:ext cx="10027227" cy="3886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have you seen Inclusive Education techniques used in high school, or classes you've observed?</a:t>
            </a:r>
          </a:p>
          <a:p>
            <a:endParaRPr lang="en-US" sz="2800" dirty="0"/>
          </a:p>
          <a:p>
            <a:r>
              <a:rPr lang="en-US" sz="2800" dirty="0" smtClean="0"/>
              <a:t>How can you use Inclusive Education Techniques in your own classroom?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5496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Inclusive Schools Network. </a:t>
            </a:r>
            <a:r>
              <a:rPr lang="en-US" sz="2400" i="1" dirty="0">
                <a:latin typeface="Arial Black" panose="020B0A04020102020204" pitchFamily="34" charset="0"/>
              </a:rPr>
              <a:t>Together We Learn Better: Inclusive Schools </a:t>
            </a:r>
            <a:r>
              <a:rPr lang="en-US" sz="2400" i="1" dirty="0" smtClean="0">
                <a:latin typeface="Arial Black" panose="020B0A04020102020204" pitchFamily="34" charset="0"/>
              </a:rPr>
              <a:t>Benefit </a:t>
            </a:r>
            <a:r>
              <a:rPr lang="en-US" sz="2400" i="1" dirty="0">
                <a:latin typeface="Arial Black" panose="020B0A04020102020204" pitchFamily="34" charset="0"/>
              </a:rPr>
              <a:t>All Children</a:t>
            </a:r>
            <a:r>
              <a:rPr lang="en-US" sz="2400" dirty="0">
                <a:latin typeface="Arial Black" panose="020B0A04020102020204" pitchFamily="34" charset="0"/>
              </a:rPr>
              <a:t>. 10 June 2015. Web. 18 November 2015</a:t>
            </a:r>
            <a:r>
              <a:rPr lang="en-US" sz="2400" dirty="0" smtClean="0">
                <a:latin typeface="Arial Black" panose="020B0A04020102020204" pitchFamily="34" charset="0"/>
              </a:rPr>
              <a:t>.</a:t>
            </a:r>
            <a:br>
              <a:rPr lang="en-US" sz="2400" dirty="0" smtClean="0">
                <a:latin typeface="Arial Black" panose="020B0A04020102020204" pitchFamily="34" charset="0"/>
              </a:rPr>
            </a:br>
            <a:r>
              <a:rPr lang="en-US" sz="2400" dirty="0">
                <a:latin typeface="Arial Black" panose="020B0A04020102020204" pitchFamily="34" charset="0"/>
              </a:rPr>
              <a:t/>
            </a:r>
            <a:br>
              <a:rPr lang="en-US" sz="2400" dirty="0">
                <a:latin typeface="Arial Black" panose="020B0A04020102020204" pitchFamily="34" charset="0"/>
              </a:rPr>
            </a:br>
            <a:r>
              <a:rPr lang="en-US" sz="2400" dirty="0" smtClean="0">
                <a:latin typeface="Arial Black" panose="020B0A04020102020204" pitchFamily="34" charset="0"/>
              </a:rPr>
              <a:t/>
            </a:r>
            <a:br>
              <a:rPr lang="en-US" sz="2400" dirty="0" smtClean="0">
                <a:latin typeface="Arial Black" panose="020B0A04020102020204" pitchFamily="34" charset="0"/>
              </a:rPr>
            </a:br>
            <a:r>
              <a:rPr lang="en-US" sz="2400" dirty="0" smtClean="0">
                <a:latin typeface="Arial Black" panose="020B0A04020102020204" pitchFamily="34" charset="0"/>
              </a:rPr>
              <a:t>Youtube.com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014330" y="122753"/>
            <a:ext cx="7017488" cy="951135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Arial Black" panose="020B0A04020102020204" pitchFamily="34" charset="0"/>
              </a:rPr>
              <a:t>Sources</a:t>
            </a:r>
            <a:endParaRPr lang="en-US" sz="4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58560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1396</TotalTime>
  <Words>137</Words>
  <Application>Microsoft Office PowerPoint</Application>
  <PresentationFormat>Widescreen</PresentationFormat>
  <Paragraphs>15</Paragraphs>
  <Slides>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Gill Sans MT</vt:lpstr>
      <vt:lpstr>Impact</vt:lpstr>
      <vt:lpstr>Badge</vt:lpstr>
      <vt:lpstr>Inclusive  Education</vt:lpstr>
      <vt:lpstr>First of all what do you already know?</vt:lpstr>
      <vt:lpstr>Inclusive Education Defined</vt:lpstr>
      <vt:lpstr>PowerPoint Presentation</vt:lpstr>
      <vt:lpstr>Questions to consider</vt:lpstr>
      <vt:lpstr>Inclusive Schools Network. Together We Learn Better: Inclusive Schools Benefit All Children. 10 June 2015. Web. 18 November 2015.   Youtube.com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Inclusive  Education</dc:title>
  <dc:creator>Jamie Nikodym</dc:creator>
  <cp:lastModifiedBy>Jamie Nikodym</cp:lastModifiedBy>
  <cp:revision>5</cp:revision>
  <dcterms:created xsi:type="dcterms:W3CDTF">2016-01-26T20:43:56Z</dcterms:created>
  <dcterms:modified xsi:type="dcterms:W3CDTF">2016-01-27T20:00:01Z</dcterms:modified>
</cp:coreProperties>
</file>